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jpg"/><Relationship Id="rId10" Type="http://schemas.openxmlformats.org/officeDocument/2006/relationships/image" Target="../media/image3.jpg"/><Relationship Id="rId13" Type="http://schemas.openxmlformats.org/officeDocument/2006/relationships/image" Target="../media/image10.png"/><Relationship Id="rId1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9.png"/><Relationship Id="rId8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075601" y="346813"/>
            <a:ext cx="1236901" cy="106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578200" y="1512721"/>
            <a:ext cx="811325" cy="1143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2014172" y="1529507"/>
            <a:ext cx="1290202" cy="922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656364" y="2335110"/>
            <a:ext cx="967650" cy="1440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1202008" y="2571738"/>
            <a:ext cx="774094" cy="967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74325" y="1462150"/>
            <a:ext cx="967650" cy="96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707699" y="277567"/>
            <a:ext cx="900925" cy="12012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Google Shape;61;p13"/>
          <p:cNvCxnSpPr/>
          <p:nvPr/>
        </p:nvCxnSpPr>
        <p:spPr>
          <a:xfrm>
            <a:off x="226650" y="0"/>
            <a:ext cx="8383500" cy="93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252800" y="5124750"/>
            <a:ext cx="8383500" cy="93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3" name="Google Shape;63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802197" y="3950100"/>
            <a:ext cx="1081752" cy="81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452462" y="2567462"/>
            <a:ext cx="1526700" cy="91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202000" y="3875900"/>
            <a:ext cx="1202000" cy="120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