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Coming Soon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mingSoo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64a426f3f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64a426f3f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for background photos">
  <p:cSld name="BLANK_1_1_1_1">
    <p:bg>
      <p:bgPr>
        <a:solidFill>
          <a:srgbClr val="FFFFFF">
            <a:alpha val="74230"/>
          </a:srgbClr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gular0.png"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6619308" y="2761483"/>
            <a:ext cx="2524800" cy="2387100"/>
          </a:xfrm>
          <a:custGeom>
            <a:rect b="b" l="l" r="r" t="t"/>
            <a:pathLst>
              <a:path extrusionOk="0" h="120000" w="12000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19" y="3496372"/>
            <a:ext cx="2725800" cy="1651800"/>
          </a:xfrm>
          <a:custGeom>
            <a:rect b="b" l="l" r="r" t="t"/>
            <a:pathLst>
              <a:path extrusionOk="0" h="120000" w="12000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" name="Google Shape;54;p13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55" name="Google Shape;55;p13"/>
            <p:cNvSpPr/>
            <p:nvPr/>
          </p:nvSpPr>
          <p:spPr>
            <a:xfrm>
              <a:off x="6972043" y="892856"/>
              <a:ext cx="666000" cy="263400"/>
            </a:xfrm>
            <a:custGeom>
              <a:rect b="b" l="l" r="r" t="t"/>
              <a:pathLst>
                <a:path extrusionOk="0" h="120000" w="12000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7223287" y="1354516"/>
              <a:ext cx="257700" cy="119400"/>
            </a:xfrm>
            <a:custGeom>
              <a:rect b="b" l="l" r="r" t="t"/>
              <a:pathLst>
                <a:path extrusionOk="0" h="120000" w="12000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6526085" y="1222613"/>
              <a:ext cx="524700" cy="201300"/>
            </a:xfrm>
            <a:custGeom>
              <a:rect b="b" l="l" r="r" t="t"/>
              <a:pathLst>
                <a:path extrusionOk="0" h="120000" w="12000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7675526" y="2243293"/>
              <a:ext cx="109800" cy="113400"/>
            </a:xfrm>
            <a:custGeom>
              <a:rect b="b" l="l" r="r" t="t"/>
              <a:pathLst>
                <a:path extrusionOk="0" h="120000" w="12000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7637840" y="1637166"/>
              <a:ext cx="75300" cy="75300"/>
            </a:xfrm>
            <a:custGeom>
              <a:rect b="b" l="l" r="r" t="t"/>
              <a:pathLst>
                <a:path extrusionOk="0" h="120000" w="12000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7452548" y="1731382"/>
              <a:ext cx="163200" cy="179100"/>
            </a:xfrm>
            <a:custGeom>
              <a:rect b="b" l="l" r="r" t="t"/>
              <a:pathLst>
                <a:path extrusionOk="0" h="120000" w="12000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13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62" name="Google Shape;62;p13"/>
            <p:cNvSpPr/>
            <p:nvPr/>
          </p:nvSpPr>
          <p:spPr>
            <a:xfrm>
              <a:off x="549617" y="2510239"/>
              <a:ext cx="524700" cy="219600"/>
            </a:xfrm>
            <a:custGeom>
              <a:rect b="b" l="l" r="r" t="t"/>
              <a:pathLst>
                <a:path extrusionOk="0" h="120000" w="12000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16718" y="1781631"/>
              <a:ext cx="666000" cy="323400"/>
            </a:xfrm>
            <a:custGeom>
              <a:rect b="b" l="l" r="r" t="t"/>
              <a:pathLst>
                <a:path extrusionOk="0" h="120000" w="12000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138203" y="2268418"/>
              <a:ext cx="392400" cy="179100"/>
            </a:xfrm>
            <a:custGeom>
              <a:rect b="b" l="l" r="r" t="t"/>
              <a:pathLst>
                <a:path extrusionOk="0" h="120000" w="12000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716065" y="852028"/>
              <a:ext cx="100200" cy="100200"/>
            </a:xfrm>
            <a:custGeom>
              <a:rect b="b" l="l" r="r" t="t"/>
              <a:pathLst>
                <a:path extrusionOk="0" h="120000" w="12000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54405" y="1162943"/>
              <a:ext cx="116400" cy="119400"/>
            </a:xfrm>
            <a:custGeom>
              <a:rect b="b" l="l" r="r" t="t"/>
              <a:pathLst>
                <a:path extrusionOk="0" h="120000" w="12000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530773" y="1282284"/>
              <a:ext cx="210600" cy="204300"/>
            </a:xfrm>
            <a:custGeom>
              <a:rect b="b" l="l" r="r" t="t"/>
              <a:pathLst>
                <a:path extrusionOk="0" h="120000" w="12000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66469" y="2927933"/>
              <a:ext cx="169800" cy="185100"/>
            </a:xfrm>
            <a:custGeom>
              <a:rect b="b" l="l" r="r" t="t"/>
              <a:pathLst>
                <a:path extrusionOk="0" h="120000" w="12000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22" Type="http://schemas.openxmlformats.org/officeDocument/2006/relationships/image" Target="../media/image22.gif"/><Relationship Id="rId21" Type="http://schemas.openxmlformats.org/officeDocument/2006/relationships/image" Target="../media/image20.gif"/><Relationship Id="rId24" Type="http://schemas.openxmlformats.org/officeDocument/2006/relationships/image" Target="../media/image18.png"/><Relationship Id="rId23" Type="http://schemas.openxmlformats.org/officeDocument/2006/relationships/image" Target="../media/image23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6.gif"/><Relationship Id="rId9" Type="http://schemas.openxmlformats.org/officeDocument/2006/relationships/image" Target="../media/image14.png"/><Relationship Id="rId26" Type="http://schemas.openxmlformats.org/officeDocument/2006/relationships/image" Target="../media/image25.png"/><Relationship Id="rId25" Type="http://schemas.openxmlformats.org/officeDocument/2006/relationships/image" Target="../media/image36.png"/><Relationship Id="rId28" Type="http://schemas.openxmlformats.org/officeDocument/2006/relationships/image" Target="../media/image24.png"/><Relationship Id="rId27" Type="http://schemas.openxmlformats.org/officeDocument/2006/relationships/image" Target="../media/image26.gif"/><Relationship Id="rId5" Type="http://schemas.openxmlformats.org/officeDocument/2006/relationships/image" Target="../media/image3.gif"/><Relationship Id="rId6" Type="http://schemas.openxmlformats.org/officeDocument/2006/relationships/image" Target="../media/image8.png"/><Relationship Id="rId29" Type="http://schemas.openxmlformats.org/officeDocument/2006/relationships/image" Target="../media/image28.png"/><Relationship Id="rId7" Type="http://schemas.openxmlformats.org/officeDocument/2006/relationships/image" Target="../media/image5.png"/><Relationship Id="rId8" Type="http://schemas.openxmlformats.org/officeDocument/2006/relationships/image" Target="../media/image11.png"/><Relationship Id="rId31" Type="http://schemas.openxmlformats.org/officeDocument/2006/relationships/image" Target="../media/image32.gif"/><Relationship Id="rId30" Type="http://schemas.openxmlformats.org/officeDocument/2006/relationships/image" Target="../media/image27.png"/><Relationship Id="rId11" Type="http://schemas.openxmlformats.org/officeDocument/2006/relationships/image" Target="../media/image6.png"/><Relationship Id="rId33" Type="http://schemas.openxmlformats.org/officeDocument/2006/relationships/image" Target="../media/image31.gif"/><Relationship Id="rId10" Type="http://schemas.openxmlformats.org/officeDocument/2006/relationships/image" Target="../media/image1.png"/><Relationship Id="rId32" Type="http://schemas.openxmlformats.org/officeDocument/2006/relationships/image" Target="../media/image33.gif"/><Relationship Id="rId13" Type="http://schemas.openxmlformats.org/officeDocument/2006/relationships/image" Target="../media/image4.gif"/><Relationship Id="rId35" Type="http://schemas.openxmlformats.org/officeDocument/2006/relationships/image" Target="../media/image30.png"/><Relationship Id="rId12" Type="http://schemas.openxmlformats.org/officeDocument/2006/relationships/image" Target="../media/image17.png"/><Relationship Id="rId34" Type="http://schemas.openxmlformats.org/officeDocument/2006/relationships/image" Target="../media/image34.png"/><Relationship Id="rId15" Type="http://schemas.openxmlformats.org/officeDocument/2006/relationships/image" Target="../media/image12.png"/><Relationship Id="rId37" Type="http://schemas.openxmlformats.org/officeDocument/2006/relationships/image" Target="../media/image35.png"/><Relationship Id="rId14" Type="http://schemas.openxmlformats.org/officeDocument/2006/relationships/image" Target="../media/image7.gif"/><Relationship Id="rId36" Type="http://schemas.openxmlformats.org/officeDocument/2006/relationships/image" Target="../media/image29.png"/><Relationship Id="rId17" Type="http://schemas.openxmlformats.org/officeDocument/2006/relationships/image" Target="../media/image10.gif"/><Relationship Id="rId16" Type="http://schemas.openxmlformats.org/officeDocument/2006/relationships/image" Target="../media/image2.gif"/><Relationship Id="rId19" Type="http://schemas.openxmlformats.org/officeDocument/2006/relationships/image" Target="../media/image15.gif"/><Relationship Id="rId1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348709">
            <a:off x="10468100" y="135450"/>
            <a:ext cx="2049325" cy="185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348713">
            <a:off x="10675906" y="249464"/>
            <a:ext cx="1797814" cy="163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289173" y="2056974"/>
            <a:ext cx="971875" cy="702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832400" y="1249255"/>
            <a:ext cx="971876" cy="66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7">
            <a:alphaModFix/>
          </a:blip>
          <a:srcRect b="40207" l="0" r="48226" t="17347"/>
          <a:stretch/>
        </p:blipFill>
        <p:spPr>
          <a:xfrm>
            <a:off x="-921463" y="1694400"/>
            <a:ext cx="971875" cy="10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8">
            <a:alphaModFix/>
          </a:blip>
          <a:srcRect b="27633" l="12915" r="-8" t="16085"/>
          <a:stretch/>
        </p:blipFill>
        <p:spPr>
          <a:xfrm>
            <a:off x="-1910975" y="1243470"/>
            <a:ext cx="1004125" cy="67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9">
            <a:alphaModFix/>
          </a:blip>
          <a:srcRect b="71010" l="12253" r="71087" t="12631"/>
          <a:stretch/>
        </p:blipFill>
        <p:spPr>
          <a:xfrm>
            <a:off x="-2021425" y="491850"/>
            <a:ext cx="971875" cy="79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10">
            <a:alphaModFix/>
          </a:blip>
          <a:srcRect b="7601" l="453" r="42154" t="14908"/>
          <a:stretch/>
        </p:blipFill>
        <p:spPr>
          <a:xfrm>
            <a:off x="-832412" y="608812"/>
            <a:ext cx="793759" cy="5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-2738100" y="-80775"/>
            <a:ext cx="1420800" cy="433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BEAKS</a:t>
            </a:r>
            <a:endParaRPr sz="2500"/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11">
            <a:alphaModFix/>
          </a:blip>
          <a:srcRect b="-19588" l="-357976" r="378924" t="40537"/>
          <a:stretch/>
        </p:blipFill>
        <p:spPr>
          <a:xfrm>
            <a:off x="4220973" y="1040514"/>
            <a:ext cx="793750" cy="68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1033425" y="3502748"/>
            <a:ext cx="931220" cy="5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13">
            <a:alphaModFix/>
          </a:blip>
          <a:srcRect b="31636" l="0" r="0" t="26746"/>
          <a:stretch/>
        </p:blipFill>
        <p:spPr>
          <a:xfrm>
            <a:off x="-3691790" y="5020375"/>
            <a:ext cx="1054539" cy="4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14">
            <a:alphaModFix/>
          </a:blip>
          <a:srcRect b="23397" l="0" r="0" t="21987"/>
          <a:stretch/>
        </p:blipFill>
        <p:spPr>
          <a:xfrm>
            <a:off x="-1024460" y="4082797"/>
            <a:ext cx="874574" cy="59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-2113696" y="3509661"/>
            <a:ext cx="874580" cy="5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16">
            <a:alphaModFix/>
          </a:blip>
          <a:srcRect b="24065" l="0" r="0" t="30586"/>
          <a:stretch/>
        </p:blipFill>
        <p:spPr>
          <a:xfrm>
            <a:off x="-2178464" y="4100073"/>
            <a:ext cx="1004114" cy="56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1915391" y="4817476"/>
            <a:ext cx="1263918" cy="6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1290206" y="5353837"/>
            <a:ext cx="1822857" cy="7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19">
            <a:alphaModFix/>
          </a:blip>
          <a:srcRect b="2779" l="28403" r="27971" t="77340"/>
          <a:stretch/>
        </p:blipFill>
        <p:spPr>
          <a:xfrm>
            <a:off x="9209850" y="4604454"/>
            <a:ext cx="1449075" cy="87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20">
            <a:alphaModFix/>
          </a:blip>
          <a:srcRect b="0" l="0" r="0" t="24556"/>
          <a:stretch/>
        </p:blipFill>
        <p:spPr>
          <a:xfrm>
            <a:off x="10724768" y="4520926"/>
            <a:ext cx="2302156" cy="5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-2513637" y="2883148"/>
            <a:ext cx="1420800" cy="537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EYES</a:t>
            </a:r>
            <a:endParaRPr sz="2400"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21">
            <a:alphaModFix/>
          </a:blip>
          <a:srcRect b="0" l="17303" r="13401" t="0"/>
          <a:stretch/>
        </p:blipFill>
        <p:spPr>
          <a:xfrm>
            <a:off x="9797625" y="1641725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22">
            <a:alphaModFix/>
          </a:blip>
          <a:srcRect b="0" l="22774" r="22622" t="0"/>
          <a:stretch/>
        </p:blipFill>
        <p:spPr>
          <a:xfrm>
            <a:off x="10957325" y="1489963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23">
            <a:alphaModFix/>
          </a:blip>
          <a:srcRect b="21285" l="0" r="0" t="14755"/>
          <a:stretch/>
        </p:blipFill>
        <p:spPr>
          <a:xfrm>
            <a:off x="14331609" y="183787"/>
            <a:ext cx="1730416" cy="11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9916400" y="-232500"/>
            <a:ext cx="2566200" cy="537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FEATHERS</a:t>
            </a:r>
            <a:endParaRPr sz="2700"/>
          </a:p>
        </p:txBody>
      </p:sp>
      <p:sp>
        <p:nvSpPr>
          <p:cNvPr id="97" name="Google Shape;97;p14"/>
          <p:cNvSpPr txBox="1"/>
          <p:nvPr/>
        </p:nvSpPr>
        <p:spPr>
          <a:xfrm>
            <a:off x="10318347" y="3688025"/>
            <a:ext cx="1949400" cy="537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FEET</a:t>
            </a:r>
            <a:endParaRPr sz="2700"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2806275" y="2323269"/>
            <a:ext cx="1263926" cy="1077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21">
            <a:alphaModFix/>
          </a:blip>
          <a:srcRect b="0" l="17303" r="13401" t="0"/>
          <a:stretch/>
        </p:blipFill>
        <p:spPr>
          <a:xfrm>
            <a:off x="9720650" y="1641738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21">
            <a:alphaModFix/>
          </a:blip>
          <a:srcRect b="0" l="17303" r="13401" t="0"/>
          <a:stretch/>
        </p:blipFill>
        <p:spPr>
          <a:xfrm>
            <a:off x="9790525" y="1641738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21">
            <a:alphaModFix/>
          </a:blip>
          <a:srcRect b="0" l="17303" r="13401" t="0"/>
          <a:stretch/>
        </p:blipFill>
        <p:spPr>
          <a:xfrm>
            <a:off x="9811025" y="1641725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22">
            <a:alphaModFix/>
          </a:blip>
          <a:srcRect b="0" l="22774" r="22622" t="0"/>
          <a:stretch/>
        </p:blipFill>
        <p:spPr>
          <a:xfrm>
            <a:off x="10957325" y="1521875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22">
            <a:alphaModFix/>
          </a:blip>
          <a:srcRect b="0" l="22774" r="22622" t="0"/>
          <a:stretch/>
        </p:blipFill>
        <p:spPr>
          <a:xfrm>
            <a:off x="11028500" y="1521875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22">
            <a:alphaModFix/>
          </a:blip>
          <a:srcRect b="0" l="22774" r="22622" t="0"/>
          <a:stretch/>
        </p:blipFill>
        <p:spPr>
          <a:xfrm>
            <a:off x="11138075" y="1635725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22">
            <a:alphaModFix/>
          </a:blip>
          <a:srcRect b="0" l="22774" r="22622" t="0"/>
          <a:stretch/>
        </p:blipFill>
        <p:spPr>
          <a:xfrm>
            <a:off x="11028487" y="1635713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948625" y="131550"/>
            <a:ext cx="1449074" cy="151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894300" y="131550"/>
            <a:ext cx="1449074" cy="151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948637" y="304800"/>
            <a:ext cx="1449074" cy="151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9096225" y="304800"/>
            <a:ext cx="1449074" cy="151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948637" y="131550"/>
            <a:ext cx="1449074" cy="151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21">
            <a:alphaModFix/>
          </a:blip>
          <a:srcRect b="0" l="17303" r="13401" t="0"/>
          <a:stretch/>
        </p:blipFill>
        <p:spPr>
          <a:xfrm>
            <a:off x="9790513" y="1563463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21">
            <a:alphaModFix/>
          </a:blip>
          <a:srcRect b="0" l="17303" r="13401" t="0"/>
          <a:stretch/>
        </p:blipFill>
        <p:spPr>
          <a:xfrm>
            <a:off x="9996788" y="1451238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21">
            <a:alphaModFix/>
          </a:blip>
          <a:srcRect b="0" l="17303" r="13401" t="0"/>
          <a:stretch/>
        </p:blipFill>
        <p:spPr>
          <a:xfrm flipH="1">
            <a:off x="8855525" y="1451238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 rotWithShape="1">
          <a:blip r:embed="rId22">
            <a:alphaModFix/>
          </a:blip>
          <a:srcRect b="0" l="22774" r="22622" t="0"/>
          <a:stretch/>
        </p:blipFill>
        <p:spPr>
          <a:xfrm>
            <a:off x="11028487" y="1635713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22">
            <a:alphaModFix/>
          </a:blip>
          <a:srcRect b="0" l="22774" r="22622" t="0"/>
          <a:stretch/>
        </p:blipFill>
        <p:spPr>
          <a:xfrm>
            <a:off x="10874562" y="1521863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22">
            <a:alphaModFix/>
          </a:blip>
          <a:srcRect b="0" l="22774" r="22622" t="0"/>
          <a:stretch/>
        </p:blipFill>
        <p:spPr>
          <a:xfrm>
            <a:off x="11138087" y="1635725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 rotWithShape="1">
          <a:blip r:embed="rId22">
            <a:alphaModFix/>
          </a:blip>
          <a:srcRect b="0" l="22774" r="22622" t="0"/>
          <a:stretch/>
        </p:blipFill>
        <p:spPr>
          <a:xfrm>
            <a:off x="10874562" y="1635725"/>
            <a:ext cx="649925" cy="14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 txBox="1"/>
          <p:nvPr/>
        </p:nvSpPr>
        <p:spPr>
          <a:xfrm>
            <a:off x="50400" y="-48000"/>
            <a:ext cx="2302200" cy="4338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Coming Soon"/>
                <a:ea typeface="Coming Soon"/>
                <a:cs typeface="Coming Soon"/>
                <a:sym typeface="Coming Soon"/>
              </a:rPr>
              <a:t>Name:</a:t>
            </a:r>
            <a:r>
              <a:rPr b="1" lang="en-GB" sz="1700">
                <a:latin typeface="Coming Soon"/>
                <a:ea typeface="Coming Soon"/>
                <a:cs typeface="Coming Soon"/>
                <a:sym typeface="Coming Soon"/>
              </a:rPr>
              <a:t> </a:t>
            </a:r>
            <a:endParaRPr b="1" sz="17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-3736624" y="3543663"/>
            <a:ext cx="960100" cy="4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21">
            <a:alphaModFix/>
          </a:blip>
          <a:srcRect b="0" l="17303" r="13401" t="0"/>
          <a:stretch/>
        </p:blipFill>
        <p:spPr>
          <a:xfrm flipH="1">
            <a:off x="8896525" y="1696738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21">
            <a:alphaModFix/>
          </a:blip>
          <a:srcRect b="0" l="17303" r="13401" t="0"/>
          <a:stretch/>
        </p:blipFill>
        <p:spPr>
          <a:xfrm flipH="1">
            <a:off x="8896525" y="1641725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-4026400" y="4140700"/>
            <a:ext cx="1700722" cy="6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28">
            <a:alphaModFix/>
          </a:blip>
          <a:srcRect b="51264" l="40269" r="0" t="0"/>
          <a:stretch/>
        </p:blipFill>
        <p:spPr>
          <a:xfrm>
            <a:off x="-4026410" y="491863"/>
            <a:ext cx="1539647" cy="7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 rotWithShape="1">
          <a:blip r:embed="rId29">
            <a:alphaModFix/>
          </a:blip>
          <a:srcRect b="58750" l="0" r="32573" t="0"/>
          <a:stretch/>
        </p:blipFill>
        <p:spPr>
          <a:xfrm>
            <a:off x="-3776775" y="2323263"/>
            <a:ext cx="1348675" cy="72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 rotWithShape="1">
          <a:blip r:embed="rId30">
            <a:alphaModFix/>
          </a:blip>
          <a:srcRect b="48967" l="67612" r="0" t="12642"/>
          <a:stretch/>
        </p:blipFill>
        <p:spPr>
          <a:xfrm>
            <a:off x="-3930912" y="1232453"/>
            <a:ext cx="1348675" cy="1094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14421247" y="2326687"/>
            <a:ext cx="2144375" cy="214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 rotWithShape="1">
          <a:blip r:embed="rId32">
            <a:alphaModFix/>
          </a:blip>
          <a:srcRect b="20172" l="0" r="0" t="13076"/>
          <a:stretch/>
        </p:blipFill>
        <p:spPr>
          <a:xfrm>
            <a:off x="14421252" y="1435890"/>
            <a:ext cx="1822850" cy="121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2855750" y="385800"/>
            <a:ext cx="1496225" cy="149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/>
          <p:nvPr/>
        </p:nvSpPr>
        <p:spPr>
          <a:xfrm>
            <a:off x="13690375" y="-232500"/>
            <a:ext cx="1949400" cy="537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Hats</a:t>
            </a:r>
            <a:endParaRPr sz="2700"/>
          </a:p>
        </p:txBody>
      </p:sp>
      <p:pic>
        <p:nvPicPr>
          <p:cNvPr descr="Simple eyes with glasses by sanja" id="130" name="Google Shape;130;p14"/>
          <p:cNvPicPr preferRelativeResize="0"/>
          <p:nvPr/>
        </p:nvPicPr>
        <p:blipFill rotWithShape="1">
          <a:blip r:embed="rId34">
            <a:alphaModFix/>
          </a:blip>
          <a:srcRect b="52196" l="0" r="0" t="0"/>
          <a:stretch/>
        </p:blipFill>
        <p:spPr>
          <a:xfrm>
            <a:off x="-651475" y="4965550"/>
            <a:ext cx="798650" cy="3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4"/>
          <p:cNvPicPr preferRelativeResize="0"/>
          <p:nvPr/>
        </p:nvPicPr>
        <p:blipFill rotWithShape="1">
          <a:blip r:embed="rId35">
            <a:alphaModFix/>
          </a:blip>
          <a:srcRect b="26040" l="24118" r="19975" t="0"/>
          <a:stretch/>
        </p:blipFill>
        <p:spPr>
          <a:xfrm>
            <a:off x="9975012" y="5481500"/>
            <a:ext cx="1047701" cy="9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3690375" y="4809650"/>
            <a:ext cx="606600" cy="1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4"/>
          <p:cNvSpPr txBox="1"/>
          <p:nvPr/>
        </p:nvSpPr>
        <p:spPr>
          <a:xfrm>
            <a:off x="13092784" y="4206525"/>
            <a:ext cx="1949400" cy="537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WATTLES</a:t>
            </a:r>
            <a:endParaRPr sz="2700"/>
          </a:p>
        </p:txBody>
      </p:sp>
      <p:pic>
        <p:nvPicPr>
          <p:cNvPr id="134" name="Google Shape;134;p14"/>
          <p:cNvPicPr preferRelativeResize="0"/>
          <p:nvPr/>
        </p:nvPicPr>
        <p:blipFill rotWithShape="1">
          <a:blip r:embed="rId37">
            <a:alphaModFix/>
          </a:blip>
          <a:srcRect b="53353" l="47042" r="41713" t="10822"/>
          <a:stretch/>
        </p:blipFill>
        <p:spPr>
          <a:xfrm>
            <a:off x="14607700" y="4823538"/>
            <a:ext cx="469026" cy="105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4"/>
          <p:cNvSpPr txBox="1"/>
          <p:nvPr/>
        </p:nvSpPr>
        <p:spPr>
          <a:xfrm>
            <a:off x="7139350" y="1363650"/>
            <a:ext cx="1874100" cy="1519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Coming Soon"/>
                <a:ea typeface="Coming Soon"/>
                <a:cs typeface="Coming Soon"/>
                <a:sym typeface="Coming Soon"/>
              </a:rPr>
              <a:t>I am thankful for </a:t>
            </a:r>
            <a:endParaRPr b="1" sz="1700"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