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41c1d686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41c1d686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2acdae7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2acdae7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.gif"/><Relationship Id="rId22" Type="http://schemas.openxmlformats.org/officeDocument/2006/relationships/image" Target="../media/image21.gif"/><Relationship Id="rId21" Type="http://schemas.openxmlformats.org/officeDocument/2006/relationships/image" Target="../media/image20.png"/><Relationship Id="rId24" Type="http://schemas.openxmlformats.org/officeDocument/2006/relationships/image" Target="../media/image22.gif"/><Relationship Id="rId23" Type="http://schemas.openxmlformats.org/officeDocument/2006/relationships/image" Target="../media/image23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gif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26" Type="http://schemas.openxmlformats.org/officeDocument/2006/relationships/image" Target="../media/image28.png"/><Relationship Id="rId25" Type="http://schemas.openxmlformats.org/officeDocument/2006/relationships/image" Target="../media/image24.png"/><Relationship Id="rId28" Type="http://schemas.openxmlformats.org/officeDocument/2006/relationships/image" Target="../media/image26.gif"/><Relationship Id="rId27" Type="http://schemas.openxmlformats.org/officeDocument/2006/relationships/image" Target="../media/image27.gi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29" Type="http://schemas.openxmlformats.org/officeDocument/2006/relationships/image" Target="../media/image30.gif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31" Type="http://schemas.openxmlformats.org/officeDocument/2006/relationships/image" Target="../media/image29.png"/><Relationship Id="rId30" Type="http://schemas.openxmlformats.org/officeDocument/2006/relationships/image" Target="../media/image25.png"/><Relationship Id="rId11" Type="http://schemas.openxmlformats.org/officeDocument/2006/relationships/image" Target="../media/image5.png"/><Relationship Id="rId10" Type="http://schemas.openxmlformats.org/officeDocument/2006/relationships/image" Target="../media/image18.gif"/><Relationship Id="rId32" Type="http://schemas.openxmlformats.org/officeDocument/2006/relationships/image" Target="../media/image31.png"/><Relationship Id="rId13" Type="http://schemas.openxmlformats.org/officeDocument/2006/relationships/image" Target="../media/image17.png"/><Relationship Id="rId12" Type="http://schemas.openxmlformats.org/officeDocument/2006/relationships/image" Target="../media/image6.gif"/><Relationship Id="rId15" Type="http://schemas.openxmlformats.org/officeDocument/2006/relationships/image" Target="../media/image10.png"/><Relationship Id="rId14" Type="http://schemas.openxmlformats.org/officeDocument/2006/relationships/image" Target="../media/image16.gif"/><Relationship Id="rId17" Type="http://schemas.openxmlformats.org/officeDocument/2006/relationships/image" Target="../media/image7.png"/><Relationship Id="rId16" Type="http://schemas.openxmlformats.org/officeDocument/2006/relationships/image" Target="../media/image3.png"/><Relationship Id="rId19" Type="http://schemas.openxmlformats.org/officeDocument/2006/relationships/image" Target="../media/image9.png"/><Relationship Id="rId18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 flipH="1" rot="3187140">
            <a:off x="5874236" y="1205186"/>
            <a:ext cx="1928498" cy="3180272"/>
            <a:chOff x="694780" y="653368"/>
            <a:chExt cx="2667429" cy="3977926"/>
          </a:xfrm>
        </p:grpSpPr>
        <p:sp>
          <p:nvSpPr>
            <p:cNvPr id="55" name="Google Shape;55;p13"/>
            <p:cNvSpPr/>
            <p:nvPr/>
          </p:nvSpPr>
          <p:spPr>
            <a:xfrm>
              <a:off x="694780" y="653368"/>
              <a:ext cx="2667429" cy="3977926"/>
            </a:xfrm>
            <a:custGeom>
              <a:rect b="b" l="l" r="r" t="t"/>
              <a:pathLst>
                <a:path extrusionOk="0" h="136242" w="93594">
                  <a:moveTo>
                    <a:pt x="59260" y="7329"/>
                  </a:moveTo>
                  <a:cubicBezTo>
                    <a:pt x="74426" y="25200"/>
                    <a:pt x="101254" y="132516"/>
                    <a:pt x="91454" y="136108"/>
                  </a:cubicBezTo>
                  <a:cubicBezTo>
                    <a:pt x="81654" y="139700"/>
                    <a:pt x="5824" y="50344"/>
                    <a:pt x="458" y="28881"/>
                  </a:cubicBezTo>
                  <a:cubicBezTo>
                    <a:pt x="-4908" y="7418"/>
                    <a:pt x="44094" y="-10542"/>
                    <a:pt x="59260" y="7329"/>
                  </a:cubicBez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FE599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6" name="Google Shape;56;p13"/>
            <p:cNvSpPr txBox="1"/>
            <p:nvPr/>
          </p:nvSpPr>
          <p:spPr>
            <a:xfrm rot="3721625">
              <a:off x="931183" y="1753759"/>
              <a:ext cx="2386292" cy="915336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 am thankful for </a:t>
              </a:r>
              <a:endParaRPr/>
            </a:p>
          </p:txBody>
        </p:sp>
      </p:grpSp>
      <p:grpSp>
        <p:nvGrpSpPr>
          <p:cNvPr id="57" name="Google Shape;57;p13"/>
          <p:cNvGrpSpPr/>
          <p:nvPr/>
        </p:nvGrpSpPr>
        <p:grpSpPr>
          <a:xfrm flipH="1" rot="1226409">
            <a:off x="4876955" y="414227"/>
            <a:ext cx="2145529" cy="2889070"/>
            <a:chOff x="909807" y="667228"/>
            <a:chExt cx="2667429" cy="3999907"/>
          </a:xfrm>
        </p:grpSpPr>
        <p:sp>
          <p:nvSpPr>
            <p:cNvPr id="58" name="Google Shape;58;p13"/>
            <p:cNvSpPr/>
            <p:nvPr/>
          </p:nvSpPr>
          <p:spPr>
            <a:xfrm>
              <a:off x="909807" y="689210"/>
              <a:ext cx="2667429" cy="3977926"/>
            </a:xfrm>
            <a:custGeom>
              <a:rect b="b" l="l" r="r" t="t"/>
              <a:pathLst>
                <a:path extrusionOk="0" h="136242" w="93594">
                  <a:moveTo>
                    <a:pt x="59260" y="7329"/>
                  </a:moveTo>
                  <a:cubicBezTo>
                    <a:pt x="74426" y="25200"/>
                    <a:pt x="101254" y="132516"/>
                    <a:pt x="91454" y="136108"/>
                  </a:cubicBezTo>
                  <a:cubicBezTo>
                    <a:pt x="81654" y="139700"/>
                    <a:pt x="5824" y="50344"/>
                    <a:pt x="458" y="28881"/>
                  </a:cubicBezTo>
                  <a:cubicBezTo>
                    <a:pt x="-4908" y="7418"/>
                    <a:pt x="44094" y="-10542"/>
                    <a:pt x="59260" y="7329"/>
                  </a:cubicBezTo>
                  <a:close/>
                </a:path>
              </a:pathLst>
            </a:custGeom>
            <a:solidFill>
              <a:srgbClr val="BF9000"/>
            </a:solidFill>
            <a:ln cap="flat" cmpd="sng" w="28575">
              <a:solidFill>
                <a:srgbClr val="BF9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9" name="Google Shape;59;p13"/>
            <p:cNvSpPr txBox="1"/>
            <p:nvPr/>
          </p:nvSpPr>
          <p:spPr>
            <a:xfrm rot="3721615">
              <a:off x="814488" y="1736861"/>
              <a:ext cx="2970216" cy="915336"/>
            </a:xfrm>
            <a:prstGeom prst="rect">
              <a:avLst/>
            </a:prstGeom>
            <a:solidFill>
              <a:srgbClr val="BF9000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 am thankful for </a:t>
              </a:r>
              <a:endParaRPr/>
            </a:p>
          </p:txBody>
        </p:sp>
      </p:grpSp>
      <p:grpSp>
        <p:nvGrpSpPr>
          <p:cNvPr id="60" name="Google Shape;60;p13"/>
          <p:cNvGrpSpPr/>
          <p:nvPr/>
        </p:nvGrpSpPr>
        <p:grpSpPr>
          <a:xfrm rot="1733324">
            <a:off x="3232908" y="-75799"/>
            <a:ext cx="1933031" cy="3121182"/>
            <a:chOff x="728475" y="769333"/>
            <a:chExt cx="2667429" cy="3983843"/>
          </a:xfrm>
        </p:grpSpPr>
        <p:sp>
          <p:nvSpPr>
            <p:cNvPr id="61" name="Google Shape;61;p13"/>
            <p:cNvSpPr/>
            <p:nvPr/>
          </p:nvSpPr>
          <p:spPr>
            <a:xfrm>
              <a:off x="728475" y="775250"/>
              <a:ext cx="2667429" cy="3977926"/>
            </a:xfrm>
            <a:custGeom>
              <a:rect b="b" l="l" r="r" t="t"/>
              <a:pathLst>
                <a:path extrusionOk="0" h="136242" w="93594">
                  <a:moveTo>
                    <a:pt x="59260" y="7329"/>
                  </a:moveTo>
                  <a:cubicBezTo>
                    <a:pt x="74426" y="25200"/>
                    <a:pt x="101254" y="132516"/>
                    <a:pt x="91454" y="136108"/>
                  </a:cubicBezTo>
                  <a:cubicBezTo>
                    <a:pt x="81654" y="139700"/>
                    <a:pt x="5824" y="50344"/>
                    <a:pt x="458" y="28881"/>
                  </a:cubicBezTo>
                  <a:cubicBezTo>
                    <a:pt x="-4908" y="7418"/>
                    <a:pt x="44094" y="-10542"/>
                    <a:pt x="59260" y="7329"/>
                  </a:cubicBez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62" name="Google Shape;62;p13"/>
            <p:cNvSpPr txBox="1"/>
            <p:nvPr/>
          </p:nvSpPr>
          <p:spPr>
            <a:xfrm rot="-7113959">
              <a:off x="724547" y="1464924"/>
              <a:ext cx="2190222" cy="1020817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 am thankful for </a:t>
              </a:r>
              <a:endParaRPr/>
            </a:p>
          </p:txBody>
        </p:sp>
      </p:grpSp>
      <p:grpSp>
        <p:nvGrpSpPr>
          <p:cNvPr id="63" name="Google Shape;63;p13"/>
          <p:cNvGrpSpPr/>
          <p:nvPr/>
        </p:nvGrpSpPr>
        <p:grpSpPr>
          <a:xfrm rot="-1778024">
            <a:off x="581615" y="1088718"/>
            <a:ext cx="2217221" cy="2613352"/>
            <a:chOff x="687579" y="1702561"/>
            <a:chExt cx="2667429" cy="3977926"/>
          </a:xfrm>
        </p:grpSpPr>
        <p:sp>
          <p:nvSpPr>
            <p:cNvPr id="64" name="Google Shape;64;p13"/>
            <p:cNvSpPr/>
            <p:nvPr/>
          </p:nvSpPr>
          <p:spPr>
            <a:xfrm>
              <a:off x="687579" y="1702561"/>
              <a:ext cx="2667429" cy="3977926"/>
            </a:xfrm>
            <a:custGeom>
              <a:rect b="b" l="l" r="r" t="t"/>
              <a:pathLst>
                <a:path extrusionOk="0" h="136242" w="93594">
                  <a:moveTo>
                    <a:pt x="59260" y="7329"/>
                  </a:moveTo>
                  <a:cubicBezTo>
                    <a:pt x="74426" y="25200"/>
                    <a:pt x="101254" y="132516"/>
                    <a:pt x="91454" y="136108"/>
                  </a:cubicBezTo>
                  <a:cubicBezTo>
                    <a:pt x="81654" y="139700"/>
                    <a:pt x="5824" y="50344"/>
                    <a:pt x="458" y="28881"/>
                  </a:cubicBezTo>
                  <a:cubicBezTo>
                    <a:pt x="-4908" y="7418"/>
                    <a:pt x="44094" y="-10542"/>
                    <a:pt x="59260" y="7329"/>
                  </a:cubicBezTo>
                  <a:close/>
                </a:path>
              </a:pathLst>
            </a:custGeom>
            <a:solidFill>
              <a:srgbClr val="FF0000"/>
            </a:solidFill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65" name="Google Shape;65;p13"/>
            <p:cNvSpPr txBox="1"/>
            <p:nvPr/>
          </p:nvSpPr>
          <p:spPr>
            <a:xfrm rot="3590396">
              <a:off x="621942" y="2749809"/>
              <a:ext cx="2798669" cy="1027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 am thankful for </a:t>
              </a:r>
              <a:endParaRPr/>
            </a:p>
          </p:txBody>
        </p:sp>
      </p:grpSp>
      <p:grpSp>
        <p:nvGrpSpPr>
          <p:cNvPr id="66" name="Google Shape;66;p13"/>
          <p:cNvGrpSpPr/>
          <p:nvPr/>
        </p:nvGrpSpPr>
        <p:grpSpPr>
          <a:xfrm rot="-318509">
            <a:off x="1602704" y="313245"/>
            <a:ext cx="2159476" cy="2343105"/>
            <a:chOff x="728475" y="775250"/>
            <a:chExt cx="2667429" cy="3977926"/>
          </a:xfrm>
        </p:grpSpPr>
        <p:sp>
          <p:nvSpPr>
            <p:cNvPr id="67" name="Google Shape;67;p13"/>
            <p:cNvSpPr/>
            <p:nvPr/>
          </p:nvSpPr>
          <p:spPr>
            <a:xfrm>
              <a:off x="728475" y="775250"/>
              <a:ext cx="2667429" cy="3977926"/>
            </a:xfrm>
            <a:custGeom>
              <a:rect b="b" l="l" r="r" t="t"/>
              <a:pathLst>
                <a:path extrusionOk="0" h="136242" w="93594">
                  <a:moveTo>
                    <a:pt x="59260" y="7329"/>
                  </a:moveTo>
                  <a:cubicBezTo>
                    <a:pt x="74426" y="25200"/>
                    <a:pt x="101254" y="132516"/>
                    <a:pt x="91454" y="136108"/>
                  </a:cubicBezTo>
                  <a:cubicBezTo>
                    <a:pt x="81654" y="139700"/>
                    <a:pt x="5824" y="50344"/>
                    <a:pt x="458" y="28881"/>
                  </a:cubicBezTo>
                  <a:cubicBezTo>
                    <a:pt x="-4908" y="7418"/>
                    <a:pt x="44094" y="-10542"/>
                    <a:pt x="59260" y="7329"/>
                  </a:cubicBez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68" name="Google Shape;68;p13"/>
            <p:cNvSpPr txBox="1"/>
            <p:nvPr/>
          </p:nvSpPr>
          <p:spPr>
            <a:xfrm rot="3574468">
              <a:off x="702696" y="1811812"/>
              <a:ext cx="2787815" cy="1031517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 am thankful for </a:t>
              </a:r>
              <a:endParaRPr/>
            </a:p>
          </p:txBody>
        </p:sp>
      </p:grpSp>
      <p:sp>
        <p:nvSpPr>
          <p:cNvPr id="69" name="Google Shape;69;p13"/>
          <p:cNvSpPr/>
          <p:nvPr/>
        </p:nvSpPr>
        <p:spPr>
          <a:xfrm>
            <a:off x="2767350" y="2701200"/>
            <a:ext cx="2732700" cy="2442300"/>
          </a:xfrm>
          <a:prstGeom prst="ellipse">
            <a:avLst/>
          </a:prstGeom>
          <a:solidFill>
            <a:srgbClr val="85200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3237275" y="1807650"/>
            <a:ext cx="1725600" cy="1528200"/>
          </a:xfrm>
          <a:prstGeom prst="ellipse">
            <a:avLst/>
          </a:prstGeom>
          <a:solidFill>
            <a:srgbClr val="85200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227" y="2137749"/>
            <a:ext cx="971875" cy="702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4000" y="1330030"/>
            <a:ext cx="971876" cy="66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5">
            <a:alphaModFix/>
          </a:blip>
          <a:srcRect b="40207" l="0" r="48226" t="17347"/>
          <a:stretch/>
        </p:blipFill>
        <p:spPr>
          <a:xfrm>
            <a:off x="3104937" y="1775175"/>
            <a:ext cx="971875" cy="10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6">
            <a:alphaModFix/>
          </a:blip>
          <a:srcRect b="27633" l="12915" r="-8" t="16085"/>
          <a:stretch/>
        </p:blipFill>
        <p:spPr>
          <a:xfrm>
            <a:off x="2115425" y="1324245"/>
            <a:ext cx="1004125" cy="67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7">
            <a:alphaModFix/>
          </a:blip>
          <a:srcRect b="71010" l="12253" r="71087" t="12631"/>
          <a:stretch/>
        </p:blipFill>
        <p:spPr>
          <a:xfrm>
            <a:off x="2004975" y="572625"/>
            <a:ext cx="971875" cy="79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8">
            <a:alphaModFix/>
          </a:blip>
          <a:srcRect b="7601" l="453" r="42154" t="14908"/>
          <a:stretch/>
        </p:blipFill>
        <p:spPr>
          <a:xfrm>
            <a:off x="3193988" y="689587"/>
            <a:ext cx="793759" cy="5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1288300" y="0"/>
            <a:ext cx="1420800" cy="433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BEAKS</a:t>
            </a:r>
            <a:endParaRPr sz="2500"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92975" y="3583523"/>
            <a:ext cx="931220" cy="5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10">
            <a:alphaModFix/>
          </a:blip>
          <a:srcRect b="23397" l="0" r="0" t="21987"/>
          <a:stretch/>
        </p:blipFill>
        <p:spPr>
          <a:xfrm>
            <a:off x="3001940" y="4163572"/>
            <a:ext cx="874574" cy="59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12704" y="3590436"/>
            <a:ext cx="874580" cy="5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12">
            <a:alphaModFix/>
          </a:blip>
          <a:srcRect b="24065" l="0" r="0" t="30586"/>
          <a:stretch/>
        </p:blipFill>
        <p:spPr>
          <a:xfrm>
            <a:off x="1847936" y="4180848"/>
            <a:ext cx="1004114" cy="56485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1512763" y="2963923"/>
            <a:ext cx="1420800" cy="53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EYES</a:t>
            </a:r>
            <a:endParaRPr sz="2400"/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9776" y="3624438"/>
            <a:ext cx="960100" cy="4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4221475"/>
            <a:ext cx="1700722" cy="6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15">
            <a:alphaModFix/>
          </a:blip>
          <a:srcRect b="51264" l="40269" r="0" t="0"/>
          <a:stretch/>
        </p:blipFill>
        <p:spPr>
          <a:xfrm>
            <a:off x="-10" y="572638"/>
            <a:ext cx="1539647" cy="7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16">
            <a:alphaModFix/>
          </a:blip>
          <a:srcRect b="58750" l="0" r="32573" t="0"/>
          <a:stretch/>
        </p:blipFill>
        <p:spPr>
          <a:xfrm>
            <a:off x="249625" y="2404038"/>
            <a:ext cx="1348675" cy="7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17">
            <a:alphaModFix/>
          </a:blip>
          <a:srcRect b="48967" l="67612" r="0" t="12642"/>
          <a:stretch/>
        </p:blipFill>
        <p:spPr>
          <a:xfrm>
            <a:off x="95488" y="1313228"/>
            <a:ext cx="1348675" cy="109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2348709">
            <a:off x="5852900" y="81675"/>
            <a:ext cx="2049325" cy="185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2348713">
            <a:off x="6060706" y="195689"/>
            <a:ext cx="1797814" cy="163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675006" y="5300062"/>
            <a:ext cx="1822857" cy="7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20">
            <a:alphaModFix/>
          </a:blip>
          <a:srcRect b="2779" l="28403" r="27971" t="77340"/>
          <a:stretch/>
        </p:blipFill>
        <p:spPr>
          <a:xfrm>
            <a:off x="4594650" y="4550679"/>
            <a:ext cx="1449075" cy="87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21">
            <a:alphaModFix/>
          </a:blip>
          <a:srcRect b="0" l="0" r="0" t="24556"/>
          <a:stretch/>
        </p:blipFill>
        <p:spPr>
          <a:xfrm>
            <a:off x="6109568" y="4467151"/>
            <a:ext cx="2302156" cy="5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22">
            <a:alphaModFix/>
          </a:blip>
          <a:srcRect b="0" l="17303" r="13401" t="0"/>
          <a:stretch/>
        </p:blipFill>
        <p:spPr>
          <a:xfrm>
            <a:off x="5182425" y="1587950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23">
            <a:alphaModFix/>
          </a:blip>
          <a:srcRect b="0" l="22774" r="22622" t="0"/>
          <a:stretch/>
        </p:blipFill>
        <p:spPr>
          <a:xfrm>
            <a:off x="6342125" y="1436188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24">
            <a:alphaModFix/>
          </a:blip>
          <a:srcRect b="21285" l="0" r="0" t="14755"/>
          <a:stretch/>
        </p:blipFill>
        <p:spPr>
          <a:xfrm>
            <a:off x="9716409" y="130012"/>
            <a:ext cx="1730416" cy="11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5301200" y="-286275"/>
            <a:ext cx="2566200" cy="53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FEATHERS</a:t>
            </a:r>
            <a:endParaRPr sz="2700"/>
          </a:p>
        </p:txBody>
      </p:sp>
      <p:sp>
        <p:nvSpPr>
          <p:cNvPr id="101" name="Google Shape;101;p14"/>
          <p:cNvSpPr txBox="1"/>
          <p:nvPr/>
        </p:nvSpPr>
        <p:spPr>
          <a:xfrm>
            <a:off x="5703147" y="3634250"/>
            <a:ext cx="1949400" cy="53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FEET</a:t>
            </a:r>
            <a:endParaRPr sz="2700"/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191075" y="2269494"/>
            <a:ext cx="1263926" cy="1077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22">
            <a:alphaModFix/>
          </a:blip>
          <a:srcRect b="0" l="17303" r="13401" t="0"/>
          <a:stretch/>
        </p:blipFill>
        <p:spPr>
          <a:xfrm>
            <a:off x="5105450" y="1587963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22">
            <a:alphaModFix/>
          </a:blip>
          <a:srcRect b="0" l="17303" r="13401" t="0"/>
          <a:stretch/>
        </p:blipFill>
        <p:spPr>
          <a:xfrm>
            <a:off x="5175325" y="1587963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22">
            <a:alphaModFix/>
          </a:blip>
          <a:srcRect b="0" l="17303" r="13401" t="0"/>
          <a:stretch/>
        </p:blipFill>
        <p:spPr>
          <a:xfrm>
            <a:off x="5195825" y="1587950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23">
            <a:alphaModFix/>
          </a:blip>
          <a:srcRect b="0" l="22774" r="22622" t="0"/>
          <a:stretch/>
        </p:blipFill>
        <p:spPr>
          <a:xfrm>
            <a:off x="6342125" y="1468100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23">
            <a:alphaModFix/>
          </a:blip>
          <a:srcRect b="0" l="22774" r="22622" t="0"/>
          <a:stretch/>
        </p:blipFill>
        <p:spPr>
          <a:xfrm>
            <a:off x="6413300" y="1468100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23">
            <a:alphaModFix/>
          </a:blip>
          <a:srcRect b="0" l="22774" r="22622" t="0"/>
          <a:stretch/>
        </p:blipFill>
        <p:spPr>
          <a:xfrm>
            <a:off x="6522875" y="1581950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23">
            <a:alphaModFix/>
          </a:blip>
          <a:srcRect b="0" l="22774" r="22622" t="0"/>
          <a:stretch/>
        </p:blipFill>
        <p:spPr>
          <a:xfrm>
            <a:off x="6413287" y="1581938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333425" y="77775"/>
            <a:ext cx="1449074" cy="15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279100" y="77775"/>
            <a:ext cx="1449074" cy="15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333437" y="251025"/>
            <a:ext cx="1449074" cy="15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481025" y="251025"/>
            <a:ext cx="1449074" cy="15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333437" y="77775"/>
            <a:ext cx="1449074" cy="15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22">
            <a:alphaModFix/>
          </a:blip>
          <a:srcRect b="0" l="17303" r="13401" t="0"/>
          <a:stretch/>
        </p:blipFill>
        <p:spPr>
          <a:xfrm>
            <a:off x="5175313" y="1509688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22">
            <a:alphaModFix/>
          </a:blip>
          <a:srcRect b="0" l="17303" r="13401" t="0"/>
          <a:stretch/>
        </p:blipFill>
        <p:spPr>
          <a:xfrm>
            <a:off x="5381588" y="1397463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22">
            <a:alphaModFix/>
          </a:blip>
          <a:srcRect b="0" l="17303" r="13401" t="0"/>
          <a:stretch/>
        </p:blipFill>
        <p:spPr>
          <a:xfrm flipH="1">
            <a:off x="4240325" y="1397463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 rotWithShape="1">
          <a:blip r:embed="rId23">
            <a:alphaModFix/>
          </a:blip>
          <a:srcRect b="0" l="22774" r="22622" t="0"/>
          <a:stretch/>
        </p:blipFill>
        <p:spPr>
          <a:xfrm>
            <a:off x="6413287" y="1581938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23">
            <a:alphaModFix/>
          </a:blip>
          <a:srcRect b="0" l="22774" r="22622" t="0"/>
          <a:stretch/>
        </p:blipFill>
        <p:spPr>
          <a:xfrm>
            <a:off x="6259362" y="1468088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23">
            <a:alphaModFix/>
          </a:blip>
          <a:srcRect b="0" l="22774" r="22622" t="0"/>
          <a:stretch/>
        </p:blipFill>
        <p:spPr>
          <a:xfrm>
            <a:off x="6522887" y="1581950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23">
            <a:alphaModFix/>
          </a:blip>
          <a:srcRect b="0" l="22774" r="22622" t="0"/>
          <a:stretch/>
        </p:blipFill>
        <p:spPr>
          <a:xfrm>
            <a:off x="6259362" y="1581950"/>
            <a:ext cx="649925" cy="1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22">
            <a:alphaModFix/>
          </a:blip>
          <a:srcRect b="0" l="17303" r="13401" t="0"/>
          <a:stretch/>
        </p:blipFill>
        <p:spPr>
          <a:xfrm flipH="1">
            <a:off x="4281325" y="1642963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22">
            <a:alphaModFix/>
          </a:blip>
          <a:srcRect b="0" l="17303" r="13401" t="0"/>
          <a:stretch/>
        </p:blipFill>
        <p:spPr>
          <a:xfrm flipH="1">
            <a:off x="4281325" y="1587950"/>
            <a:ext cx="100412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9806047" y="2272912"/>
            <a:ext cx="2144375" cy="214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28">
            <a:alphaModFix/>
          </a:blip>
          <a:srcRect b="20172" l="0" r="0" t="13076"/>
          <a:stretch/>
        </p:blipFill>
        <p:spPr>
          <a:xfrm>
            <a:off x="9806052" y="1382115"/>
            <a:ext cx="1822850" cy="121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8240550" y="332025"/>
            <a:ext cx="1496225" cy="149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 txBox="1"/>
          <p:nvPr/>
        </p:nvSpPr>
        <p:spPr>
          <a:xfrm>
            <a:off x="9075175" y="-286275"/>
            <a:ext cx="1949400" cy="53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Hats</a:t>
            </a:r>
            <a:endParaRPr sz="2700"/>
          </a:p>
        </p:txBody>
      </p:sp>
      <p:pic>
        <p:nvPicPr>
          <p:cNvPr id="128" name="Google Shape;128;p14"/>
          <p:cNvPicPr preferRelativeResize="0"/>
          <p:nvPr/>
        </p:nvPicPr>
        <p:blipFill rotWithShape="1">
          <a:blip r:embed="rId30">
            <a:alphaModFix/>
          </a:blip>
          <a:srcRect b="26040" l="24118" r="19975" t="0"/>
          <a:stretch/>
        </p:blipFill>
        <p:spPr>
          <a:xfrm>
            <a:off x="5359812" y="5427725"/>
            <a:ext cx="1047700" cy="9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9075175" y="4755875"/>
            <a:ext cx="606600" cy="1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 txBox="1"/>
          <p:nvPr/>
        </p:nvSpPr>
        <p:spPr>
          <a:xfrm>
            <a:off x="8477584" y="4152750"/>
            <a:ext cx="1949400" cy="53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WATTLES</a:t>
            </a:r>
            <a:endParaRPr sz="2700"/>
          </a:p>
        </p:txBody>
      </p:sp>
      <p:pic>
        <p:nvPicPr>
          <p:cNvPr id="131" name="Google Shape;131;p14"/>
          <p:cNvPicPr preferRelativeResize="0"/>
          <p:nvPr/>
        </p:nvPicPr>
        <p:blipFill rotWithShape="1">
          <a:blip r:embed="rId32">
            <a:alphaModFix/>
          </a:blip>
          <a:srcRect b="53353" l="47042" r="41713" t="10822"/>
          <a:stretch/>
        </p:blipFill>
        <p:spPr>
          <a:xfrm>
            <a:off x="9992500" y="4769763"/>
            <a:ext cx="469026" cy="10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